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6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1.119.11.187:8084/nerp/login.jsp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2018</a:t>
            </a:r>
            <a:r>
              <a:rPr lang="zh-CN" altLang="en-US" dirty="0" smtClean="0"/>
              <a:t>国资委职称申报系统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登录地址：</a:t>
            </a:r>
            <a:r>
              <a:rPr lang="en-US" altLang="zh-CN" dirty="0">
                <a:hlinkClick r:id="rId2"/>
              </a:rPr>
              <a:t>http://</a:t>
            </a:r>
            <a:r>
              <a:rPr lang="en-US" altLang="zh-CN" dirty="0" smtClean="0">
                <a:hlinkClick r:id="rId2"/>
              </a:rPr>
              <a:t>1.119.11.187:8084/nerp/login.jsp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708920"/>
            <a:ext cx="6048672" cy="416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409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zh-CN" altLang="en-US" sz="1800" dirty="0" smtClean="0"/>
              <a:t>公司领导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审核申报人员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         </a:t>
            </a:r>
            <a:r>
              <a:rPr lang="zh-CN" altLang="en-US" sz="1800" dirty="0" smtClean="0"/>
              <a:t>左键</a:t>
            </a:r>
            <a:r>
              <a:rPr lang="zh-CN" altLang="en-US" sz="1800" dirty="0" smtClean="0"/>
              <a:t>点击“审批单”按钮，在姓名处点击下拉菜单，选择相应申报人后点击“单据处理”按钮。</a:t>
            </a:r>
            <a:endParaRPr lang="zh-CN" altLang="en-US" sz="1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36" y="1484784"/>
            <a:ext cx="8367711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43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60649"/>
            <a:ext cx="8748464" cy="216024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/>
              <a:t/>
            </a:r>
            <a:br>
              <a:rPr lang="en-US" altLang="zh-CN" sz="1800" dirty="0"/>
            </a:b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zh-CN" altLang="en-US" sz="1800" dirty="0"/>
              <a:t>各级部门领导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审核申报人员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        </a:t>
            </a:r>
            <a:r>
              <a:rPr lang="zh-CN" altLang="en-US" sz="1800" dirty="0" smtClean="0"/>
              <a:t>查看</a:t>
            </a:r>
            <a:r>
              <a:rPr lang="zh-CN" altLang="en-US" sz="1800" dirty="0" smtClean="0"/>
              <a:t>申报人员的申报信息后，录入“年度及任职考核结果”、“基层单位意见”并签字，填写日期后，在“处理人意见”填写意见，点击“保存”、“通过”按钮完成</a:t>
            </a:r>
            <a:r>
              <a:rPr lang="zh-CN" altLang="en-US" sz="1800" dirty="0" smtClean="0"/>
              <a:t>操作。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endParaRPr lang="zh-CN" altLang="en-US" sz="18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70" y="1196752"/>
            <a:ext cx="8898203" cy="48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118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48464" cy="1470025"/>
          </a:xfrm>
        </p:spPr>
        <p:txBody>
          <a:bodyPr>
            <a:normAutofit/>
          </a:bodyPr>
          <a:lstStyle/>
          <a:p>
            <a:pPr algn="l"/>
            <a:r>
              <a:rPr lang="zh-CN" altLang="en-US" sz="1800" dirty="0" smtClean="0"/>
              <a:t>申报单位领导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审核申报人员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        </a:t>
            </a:r>
            <a:r>
              <a:rPr lang="zh-CN" altLang="en-US" sz="1800" dirty="0" smtClean="0"/>
              <a:t>查看</a:t>
            </a:r>
            <a:r>
              <a:rPr lang="zh-CN" altLang="en-US" sz="1800" dirty="0" smtClean="0"/>
              <a:t>申报人员的申报信息后，录入“呈报单位意见” 并签字，填写日期后，在“处理人意见”填写意见，点击“保存”、“通过”按钮完成操作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endParaRPr lang="zh-CN" altLang="en-US" sz="1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796" y="1340768"/>
            <a:ext cx="8208913" cy="50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702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zh-CN" altLang="en-US" sz="1800" dirty="0" smtClean="0"/>
              <a:t>各个单位管理员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新增下属单位或部门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        </a:t>
            </a:r>
            <a:r>
              <a:rPr lang="zh-CN" altLang="en-US" sz="1800" dirty="0" smtClean="0"/>
              <a:t>左键点击“基础数据”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“组织管理”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“部门”后，选择相应的类别（直属事业单位、协会或央企）点击“新增”按钮，在红色</a:t>
            </a:r>
            <a:r>
              <a:rPr lang="zh-CN" altLang="en-US" sz="1800" dirty="0"/>
              <a:t>方框内输入本</a:t>
            </a:r>
            <a:r>
              <a:rPr lang="zh-CN" altLang="en-US" sz="1800" dirty="0" smtClean="0"/>
              <a:t>单位信息后点击“保存”完成新建下属单位或部门。</a:t>
            </a:r>
            <a:endParaRPr lang="zh-CN" altLang="en-US" sz="1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104" y="1747995"/>
            <a:ext cx="7488832" cy="464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118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zh-CN" altLang="en-US" sz="1800" dirty="0" smtClean="0"/>
              <a:t>各个单位管理员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新增用户（下属单位的单位管理员）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         </a:t>
            </a:r>
            <a:r>
              <a:rPr lang="zh-CN" altLang="en-US" sz="1800" dirty="0" smtClean="0"/>
              <a:t>左键点击“基础数据”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“组织管理”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“用户”</a:t>
            </a:r>
            <a:r>
              <a:rPr lang="en-US" altLang="zh-CN" sz="1800" dirty="0"/>
              <a:t> -</a:t>
            </a:r>
            <a:r>
              <a:rPr lang="zh-CN" altLang="en-US" sz="1800" dirty="0"/>
              <a:t>“单位管理员”</a:t>
            </a:r>
            <a:r>
              <a:rPr lang="zh-CN" altLang="en-US" sz="1800" dirty="0" smtClean="0"/>
              <a:t>后，点击“新增”按钮</a:t>
            </a:r>
            <a:r>
              <a:rPr lang="zh-CN" altLang="en-US" sz="1800" dirty="0"/>
              <a:t>，在红色方框内</a:t>
            </a:r>
            <a:r>
              <a:rPr lang="zh-CN" altLang="en-US" sz="1800" dirty="0" smtClean="0"/>
              <a:t>输入实际信息后点击“保存”完成新建下属单位或部门的单位管理员。</a:t>
            </a:r>
            <a:endParaRPr lang="zh-CN" altLang="en-US" sz="1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20" y="1844824"/>
            <a:ext cx="7344816" cy="434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01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zh-CN" altLang="en-US" sz="1800" dirty="0" smtClean="0"/>
              <a:t>各个单位管理员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新增用户（直属单位的单位领导）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         </a:t>
            </a:r>
            <a:r>
              <a:rPr lang="zh-CN" altLang="en-US" sz="1800" dirty="0" smtClean="0"/>
              <a:t>左键点击“基础数据”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“组织管理”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“用户”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“单位负责人”后，点击“新增”按钮</a:t>
            </a:r>
            <a:r>
              <a:rPr lang="zh-CN" altLang="en-US" sz="1800" dirty="0"/>
              <a:t>，在红色方框内输入信息</a:t>
            </a:r>
            <a:r>
              <a:rPr lang="zh-CN" altLang="en-US" sz="1800" dirty="0" smtClean="0"/>
              <a:t>后点击“保存”完成新建下属单位或部门的单位领导。</a:t>
            </a:r>
            <a:endParaRPr lang="zh-CN" altLang="en-US" sz="1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30673"/>
            <a:ext cx="7191872" cy="425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1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zh-CN" altLang="en-US" sz="1800" dirty="0" smtClean="0"/>
              <a:t>各个单位管理员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新增用户（下属单位的申报人员）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          </a:t>
            </a:r>
            <a:r>
              <a:rPr lang="zh-CN" altLang="en-US" sz="1800" dirty="0" smtClean="0"/>
              <a:t>左键点击“基础数据”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“组织管理”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“用户”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“单位申报人”后，点击“新增”按钮</a:t>
            </a:r>
            <a:r>
              <a:rPr lang="zh-CN" altLang="en-US" sz="1800" dirty="0"/>
              <a:t>，在红色方框内输入信息</a:t>
            </a:r>
            <a:r>
              <a:rPr lang="zh-CN" altLang="en-US" sz="1800" dirty="0" smtClean="0"/>
              <a:t>后点击“保存”完成新建下属单位或部门的申报人员。</a:t>
            </a:r>
            <a:endParaRPr lang="zh-CN" altLang="en-US" sz="1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199" y="1844824"/>
            <a:ext cx="7344816" cy="441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65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7772400" cy="172819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1800" dirty="0" smtClean="0"/>
              <a:t>各个单位管理员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为新增用户赋予角色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        </a:t>
            </a:r>
            <a:r>
              <a:rPr lang="zh-CN" altLang="en-US" sz="1800" dirty="0" smtClean="0"/>
              <a:t>左键</a:t>
            </a:r>
            <a:r>
              <a:rPr lang="zh-CN" altLang="en-US" sz="1800" dirty="0" smtClean="0"/>
              <a:t>点击“基础数据”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“组织管理”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“角色用户关系”后，点击左侧的“角色名称”后 ，在右侧的用户代码处画“√”，完成点击“确认”按钮</a:t>
            </a:r>
            <a:r>
              <a:rPr lang="zh-CN" altLang="en-US" sz="1800" dirty="0" smtClean="0"/>
              <a:t>。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zh-CN" altLang="en-US" sz="1800" dirty="0" smtClean="0"/>
              <a:t>例</a:t>
            </a:r>
            <a:r>
              <a:rPr lang="zh-CN" altLang="en-US" sz="1800" dirty="0"/>
              <a:t>：“各级部门领导” </a:t>
            </a:r>
            <a:r>
              <a:rPr lang="zh-CN" altLang="en-US" sz="1800" dirty="0" smtClean="0"/>
              <a:t>为</a:t>
            </a:r>
            <a:r>
              <a:rPr lang="zh-CN" altLang="en-US" sz="1800" dirty="0"/>
              <a:t>二级</a:t>
            </a:r>
            <a:r>
              <a:rPr lang="zh-CN" altLang="en-US" sz="1800" dirty="0" smtClean="0"/>
              <a:t>单位的人力资源部负责人；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/>
              <a:t> </a:t>
            </a:r>
            <a:r>
              <a:rPr lang="en-US" altLang="zh-CN" sz="1800" dirty="0" smtClean="0"/>
              <a:t>        </a:t>
            </a:r>
            <a:r>
              <a:rPr lang="zh-CN" altLang="en-US" sz="1800" dirty="0" smtClean="0"/>
              <a:t>“申报单位领导” 为央企本部或协会、联合会的人力资源部负责人；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/>
              <a:t> </a:t>
            </a:r>
            <a:r>
              <a:rPr lang="en-US" altLang="zh-CN" sz="1800" dirty="0" smtClean="0"/>
              <a:t>        </a:t>
            </a:r>
            <a:r>
              <a:rPr lang="zh-CN" altLang="en-US" sz="1800" dirty="0" smtClean="0"/>
              <a:t>“申报人” </a:t>
            </a:r>
            <a:r>
              <a:rPr lang="zh-CN" altLang="en-US" sz="1800" dirty="0"/>
              <a:t>为</a:t>
            </a:r>
            <a:r>
              <a:rPr lang="zh-CN" altLang="en-US" sz="1800" dirty="0" smtClean="0"/>
              <a:t>申报人本人。</a:t>
            </a:r>
            <a:endParaRPr lang="zh-CN" altLang="en-US" sz="18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44825"/>
            <a:ext cx="8350885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00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zh-CN" altLang="en-US" sz="1800" dirty="0" smtClean="0"/>
              <a:t>申报人员</a:t>
            </a:r>
            <a:r>
              <a:rPr lang="en-US" altLang="zh-CN" sz="1800" dirty="0" smtClean="0"/>
              <a:t>-</a:t>
            </a:r>
            <a:r>
              <a:rPr lang="zh-CN" altLang="en-US" sz="1800" dirty="0"/>
              <a:t>录入</a:t>
            </a:r>
            <a:r>
              <a:rPr lang="zh-CN" altLang="en-US" sz="1800" dirty="0" smtClean="0"/>
              <a:t>信息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         </a:t>
            </a:r>
            <a:r>
              <a:rPr lang="zh-CN" altLang="en-US" sz="1800" dirty="0" smtClean="0"/>
              <a:t>左键</a:t>
            </a:r>
            <a:r>
              <a:rPr lang="zh-CN" altLang="en-US" sz="1800" dirty="0" smtClean="0"/>
              <a:t>点击“申报管理”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“专业技术职务任职资格评审表”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“基本情况”后，在姓名处点击下拉菜单，选择本人后进行录入相关信息，完成点击“保存”按钮（此时不用点击送审按钮）</a:t>
            </a:r>
            <a:r>
              <a:rPr lang="zh-CN" altLang="en-US" sz="1800" dirty="0" smtClean="0"/>
              <a:t>。具体参见“</a:t>
            </a:r>
            <a:r>
              <a:rPr lang="en-US" altLang="zh-CN" sz="1800" dirty="0"/>
              <a:t>2018</a:t>
            </a:r>
            <a:r>
              <a:rPr lang="zh-CN" altLang="en-US" sz="1800" dirty="0"/>
              <a:t>国资委职称申报系统填报说明</a:t>
            </a:r>
            <a:r>
              <a:rPr lang="zh-CN" altLang="en-US" sz="1800" dirty="0" smtClean="0"/>
              <a:t>”。</a:t>
            </a:r>
            <a:endParaRPr lang="zh-CN" altLang="en-US" sz="1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16832"/>
            <a:ext cx="8744828" cy="439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8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zh-CN" altLang="en-US" sz="1800" dirty="0" smtClean="0"/>
              <a:t>申报人员</a:t>
            </a:r>
            <a:r>
              <a:rPr lang="en-US" altLang="zh-CN" sz="1800" dirty="0" smtClean="0"/>
              <a:t>-</a:t>
            </a:r>
            <a:r>
              <a:rPr lang="zh-CN" altLang="en-US" sz="1800" dirty="0"/>
              <a:t>录入</a:t>
            </a:r>
            <a:r>
              <a:rPr lang="zh-CN" altLang="en-US" sz="1800" dirty="0" smtClean="0"/>
              <a:t>信息（附件录入）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        </a:t>
            </a:r>
            <a:r>
              <a:rPr lang="zh-CN" altLang="en-US" sz="1800" dirty="0" smtClean="0"/>
              <a:t>附件</a:t>
            </a:r>
            <a:r>
              <a:rPr lang="zh-CN" altLang="en-US" sz="1800" dirty="0" smtClean="0"/>
              <a:t>录入时，依次左键点击“添加”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“上传”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“保存”完成</a:t>
            </a:r>
            <a:endParaRPr lang="zh-CN" altLang="en-US" sz="1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32" y="1556792"/>
            <a:ext cx="8768769" cy="477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61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96944" cy="1470025"/>
          </a:xfrm>
        </p:spPr>
        <p:txBody>
          <a:bodyPr>
            <a:normAutofit/>
          </a:bodyPr>
          <a:lstStyle/>
          <a:p>
            <a:pPr algn="l"/>
            <a:r>
              <a:rPr lang="zh-CN" altLang="en-US" sz="1800" dirty="0" smtClean="0"/>
              <a:t>申报人员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培训学习经历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         </a:t>
            </a:r>
            <a:r>
              <a:rPr lang="zh-CN" altLang="en-US" sz="1800" dirty="0" smtClean="0"/>
              <a:t>左键</a:t>
            </a:r>
            <a:r>
              <a:rPr lang="zh-CN" altLang="en-US" sz="1800" dirty="0" smtClean="0"/>
              <a:t>点击“申报管理”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“专业技术职务任职资格评审表”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“学习培训经历”后，点击“新增”后进行录入相关信息，完成点击“保存”按钮。此后的“工作经历”到“业务能力和工作态度评价”都是按照此操作进行。</a:t>
            </a:r>
            <a:endParaRPr lang="zh-CN" altLang="en-US" sz="1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38135"/>
            <a:ext cx="7848872" cy="456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43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103</Words>
  <Application>Microsoft Office PowerPoint</Application>
  <PresentationFormat>全屏显示(4:3)</PresentationFormat>
  <Paragraphs>13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宋体</vt:lpstr>
      <vt:lpstr>Arial</vt:lpstr>
      <vt:lpstr>Calibri</vt:lpstr>
      <vt:lpstr>Office 主题</vt:lpstr>
      <vt:lpstr>2018国资委职称申报系统</vt:lpstr>
      <vt:lpstr>各个单位管理员-新增下属单位或部门         左键点击“基础数据”-“组织管理”-“部门”后，选择相应的类别（直属事业单位、协会或央企）点击“新增”按钮，在红色方框内输入本单位信息后点击“保存”完成新建下属单位或部门。</vt:lpstr>
      <vt:lpstr>各个单位管理员-新增用户（下属单位的单位管理员）          左键点击“基础数据”-“组织管理”-“用户” -“单位管理员”后，点击“新增”按钮，在红色方框内输入实际信息后点击“保存”完成新建下属单位或部门的单位管理员。</vt:lpstr>
      <vt:lpstr>各个单位管理员-新增用户（直属单位的单位领导）          左键点击“基础数据”-“组织管理”-“用户”-“单位负责人”后，点击“新增”按钮，在红色方框内输入信息后点击“保存”完成新建下属单位或部门的单位领导。</vt:lpstr>
      <vt:lpstr>各个单位管理员-新增用户（下属单位的申报人员）           左键点击“基础数据”-“组织管理”-“用户”-“单位申报人”后，点击“新增”按钮，在红色方框内输入信息后点击“保存”完成新建下属单位或部门的申报人员。</vt:lpstr>
      <vt:lpstr>各个单位管理员-为新增用户赋予角色         左键点击“基础数据”-“组织管理”-“角色用户关系”后，点击左侧的“角色名称”后 ，在右侧的用户代码处画“√”，完成点击“确认”按钮。 例：“各级部门领导” 为二级单位的人力资源部负责人；          “申报单位领导” 为央企本部或协会、联合会的人力资源部负责人；          “申报人” 为申报人本人。</vt:lpstr>
      <vt:lpstr>申报人员-录入信息          左键点击“申报管理”-“专业技术职务任职资格评审表”-“基本情况”后，在姓名处点击下拉菜单，选择本人后进行录入相关信息，完成点击“保存”按钮（此时不用点击送审按钮）。具体参见“2018国资委职称申报系统填报说明”。</vt:lpstr>
      <vt:lpstr>申报人员-录入信息（附件录入）         附件录入时，依次左键点击“添加”-“上传”-“保存”完成</vt:lpstr>
      <vt:lpstr>申报人员-培训学习经历          左键点击“申报管理”-“专业技术职务任职资格评审表”-“学习培训经历”后，点击“新增”后进行录入相关信息，完成点击“保存”按钮。此后的“工作经历”到“业务能力和工作态度评价”都是按照此操作进行。</vt:lpstr>
      <vt:lpstr>公司领导-审核申报人员          左键点击“审批单”按钮，在姓名处点击下拉菜单，选择相应申报人后点击“单据处理”按钮。</vt:lpstr>
      <vt:lpstr>   各级部门领导-审核申报人员         查看申报人员的申报信息后，录入“年度及任职考核结果”、“基层单位意见”并签字，填写日期后，在“处理人意见”填写意见，点击“保存”、“通过”按钮完成操作。 </vt:lpstr>
      <vt:lpstr>申报单位领导-审核申报人员         查看申报人员的申报信息后，录入“呈报单位意见” 并签字，填写日期后，在“处理人意见”填写意见，点击“保存”、“通过”按钮完成操作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各个单位管理员-新增下属单位或部门 左键点击“基础数据”-“组织管理”-“部门”后，点击“新增”按钮，输入信息后点击“保存”完成新建下属单位或部门。</dc:title>
  <cp:lastModifiedBy>zhengwei</cp:lastModifiedBy>
  <cp:revision>30</cp:revision>
  <dcterms:modified xsi:type="dcterms:W3CDTF">2018-09-28T07:58:10Z</dcterms:modified>
</cp:coreProperties>
</file>